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51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378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75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62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35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17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97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037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2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97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423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440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365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18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89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96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5F5D-B279-41B9-90CA-D3F9619E8DF5}" type="datetimeFigureOut">
              <a:rPr lang="pl-PL" smtClean="0"/>
              <a:t>24.04.2023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EC7D-B55A-4F25-ABF3-13633043A5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343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03E35-D731-A579-ADFA-357DD0384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Detekcja ogórków w środowisku naturalnym przy użyciu algorytmu </a:t>
            </a:r>
            <a:r>
              <a:rPr lang="pl-PL" sz="4000" dirty="0" err="1"/>
              <a:t>yolo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2D5BB74-FA70-ED92-CF44-62E85ECB2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Jan Tyc</a:t>
            </a:r>
          </a:p>
        </p:txBody>
      </p:sp>
    </p:spTree>
    <p:extLst>
      <p:ext uri="{BB962C8B-B14F-4D97-AF65-F5344CB8AC3E}">
        <p14:creationId xmlns:p14="http://schemas.microsoft.com/office/powerpoint/2010/main" val="255329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12667B-1BFD-E790-6F8D-798F56C6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Curiiculum</a:t>
            </a:r>
            <a:r>
              <a:rPr lang="pl-PL" dirty="0"/>
              <a:t> </a:t>
            </a:r>
            <a:r>
              <a:rPr lang="pl-PL" dirty="0" err="1"/>
              <a:t>Leraning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44083C-D14F-0824-506C-5FDDCBC8C2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Założenia:</a:t>
            </a:r>
          </a:p>
          <a:p>
            <a:r>
              <a:rPr lang="pl-PL" dirty="0"/>
              <a:t>Na początku uczenia dajemy proste przykłady</a:t>
            </a:r>
          </a:p>
          <a:p>
            <a:r>
              <a:rPr lang="pl-PL" dirty="0"/>
              <a:t>Kiedy sieć nauczy ich się dość dobrze to zaczynamy podawać trudniejsze, a zakrywamy te łatwe</a:t>
            </a:r>
          </a:p>
          <a:p>
            <a:r>
              <a:rPr lang="pl-PL" dirty="0"/>
              <a:t>Powtarzanie procedury i zwiększanie trudności przykładów</a:t>
            </a:r>
          </a:p>
        </p:txBody>
      </p:sp>
      <p:pic>
        <p:nvPicPr>
          <p:cNvPr id="2052" name="Picture 4" descr="Educational Theory of the Month – Spiral Curriculum: Jerome Bruner">
            <a:extLst>
              <a:ext uri="{FF2B5EF4-FFF2-40B4-BE49-F238E27FC236}">
                <a16:creationId xmlns:a16="http://schemas.microsoft.com/office/drawing/2014/main" id="{3D1CD056-E499-D577-A866-61EC969E97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2" y="2194559"/>
            <a:ext cx="3625008" cy="36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8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3869E-A595-DDE8-5A9C-2A9F5009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Augmentacja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478994-F47E-9E66-3B4A-9A3C059EE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0840" y="2186607"/>
            <a:ext cx="5334000" cy="40241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Techniki augmentacji:</a:t>
            </a:r>
          </a:p>
          <a:p>
            <a:r>
              <a:rPr lang="pl-PL" dirty="0"/>
              <a:t>Obrót</a:t>
            </a:r>
          </a:p>
          <a:p>
            <a:r>
              <a:rPr lang="pl-PL" dirty="0"/>
              <a:t>Odbicie lustrzane</a:t>
            </a:r>
          </a:p>
          <a:p>
            <a:r>
              <a:rPr lang="pl-PL" dirty="0"/>
              <a:t>Rozmycie</a:t>
            </a:r>
          </a:p>
          <a:p>
            <a:r>
              <a:rPr lang="pl-PL" dirty="0"/>
              <a:t>Przybliżanie</a:t>
            </a:r>
          </a:p>
          <a:p>
            <a:endParaRPr lang="pl-PL" dirty="0"/>
          </a:p>
        </p:txBody>
      </p:sp>
      <p:pic>
        <p:nvPicPr>
          <p:cNvPr id="3074" name="Picture 2" descr="What is image augmentation - Albumentations Documentation">
            <a:extLst>
              <a:ext uri="{FF2B5EF4-FFF2-40B4-BE49-F238E27FC236}">
                <a16:creationId xmlns:a16="http://schemas.microsoft.com/office/drawing/2014/main" id="{E6942540-8D21-20C4-666A-0A8438E078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1"/>
            <a:ext cx="6430848" cy="31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1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B0D3F-1383-D26F-5B01-B298DBD6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Połącznie Algorytmu i Manipulatora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6C04E-B431-DE82-41B3-ED68AE912A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Motywacja do optymalizacji algorytmu jest podłączenie go do manipulatora i próba „proof of </a:t>
            </a:r>
            <a:r>
              <a:rPr lang="pl-PL" dirty="0" err="1"/>
              <a:t>concept</a:t>
            </a:r>
            <a:r>
              <a:rPr lang="pl-PL" dirty="0"/>
              <a:t>” założenia, że algorytm jest w stanie wykryć ogórka a manipulator go podnieść z ziemi.</a:t>
            </a:r>
          </a:p>
          <a:p>
            <a:pPr marL="0" indent="0">
              <a:buNone/>
            </a:pPr>
            <a:r>
              <a:rPr lang="pl-PL" dirty="0"/>
              <a:t>Projekt jest częścią mojej pracy inżynierskiej pod kierunkiem dr hab. Ziemowita Dworakowskiego.</a:t>
            </a:r>
          </a:p>
        </p:txBody>
      </p:sp>
      <p:pic>
        <p:nvPicPr>
          <p:cNvPr id="4098" name="Picture 2" descr="Robot Arm - Arduino Projects | Arduino projects, Cool arduino projects,  Arduino">
            <a:extLst>
              <a:ext uri="{FF2B5EF4-FFF2-40B4-BE49-F238E27FC236}">
                <a16:creationId xmlns:a16="http://schemas.microsoft.com/office/drawing/2014/main" id="{0CF2E52F-E5DF-FA35-27FF-3E4523E0930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4355"/>
            <a:ext cx="5334000" cy="30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9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FBFA8D5-624D-B24B-C734-F552BFA8C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PYTANIA?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FDA7C7B-B7F5-3302-27FD-6CE78BE49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720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FBFA8D5-624D-B24B-C734-F552BFA8C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</a:t>
            </a:r>
            <a:r>
              <a:rPr lang="pl-PL" dirty="0" err="1"/>
              <a:t>UWagę</a:t>
            </a:r>
            <a:endParaRPr lang="pl-PL" dirty="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0FDA7C7B-B7F5-3302-27FD-6CE78BE49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197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CC1A3D3-8BFF-7B44-00CC-5B523384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Motywacja pracy nad detekcja owoców i warzyw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66F80417-A61B-3D13-58E9-E64C7CA278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428081"/>
            <a:ext cx="5334000" cy="3556000"/>
          </a:xfrm>
          <a:prstGeom prst="rect">
            <a:avLst/>
          </a:prstGeom>
        </p:spPr>
      </p:pic>
      <p:pic>
        <p:nvPicPr>
          <p:cNvPr id="1026" name="Picture 2" descr="Automatyczny zbiór truskawek jest możliwy. Jakie są technologie?">
            <a:extLst>
              <a:ext uri="{FF2B5EF4-FFF2-40B4-BE49-F238E27FC236}">
                <a16:creationId xmlns:a16="http://schemas.microsoft.com/office/drawing/2014/main" id="{AEDDCC8C-611E-E054-64CB-0F073D6187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8989"/>
            <a:ext cx="5334000" cy="35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0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AE5BC8-9FD9-89D6-6B3B-6C09D97B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YOLO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C1F2A1E-18D1-BFF9-7ADA-B8E30D8105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Architektura składa się z:</a:t>
            </a:r>
          </a:p>
          <a:p>
            <a:pPr marL="0" indent="0">
              <a:buNone/>
            </a:pPr>
            <a:r>
              <a:rPr lang="pl-PL" dirty="0"/>
              <a:t>-”Ogona”</a:t>
            </a:r>
          </a:p>
          <a:p>
            <a:pPr marL="0" indent="0">
              <a:buNone/>
            </a:pPr>
            <a:r>
              <a:rPr lang="pl-PL" dirty="0"/>
              <a:t>-”Szyi”</a:t>
            </a:r>
          </a:p>
          <a:p>
            <a:pPr marL="0" indent="0">
              <a:buNone/>
            </a:pPr>
            <a:r>
              <a:rPr lang="pl-PL" dirty="0"/>
              <a:t>-”Głowy”</a:t>
            </a:r>
          </a:p>
        </p:txBody>
      </p:sp>
      <p:pic>
        <p:nvPicPr>
          <p:cNvPr id="2054" name="Picture 6" descr="The evolution of YOLO: Object detection algorithms | SuperAnnotate">
            <a:extLst>
              <a:ext uri="{FF2B5EF4-FFF2-40B4-BE49-F238E27FC236}">
                <a16:creationId xmlns:a16="http://schemas.microsoft.com/office/drawing/2014/main" id="{3235EDD8-C125-3EAF-98DF-CD5BCBBF76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" y="1716580"/>
            <a:ext cx="6009560" cy="364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73F8DC-7486-7700-5E49-AB368396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Zasada działania algorytmu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EBF1DE-1134-25A6-796A-A53EE73DC2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Etapy algorytmu:</a:t>
            </a:r>
          </a:p>
          <a:p>
            <a:pPr marL="0" indent="0">
              <a:buNone/>
            </a:pPr>
            <a:r>
              <a:rPr lang="pl-PL" dirty="0"/>
              <a:t>-wstępne przetwarzanie danych w „Ogonie”</a:t>
            </a:r>
          </a:p>
          <a:p>
            <a:pPr marL="0" indent="0">
              <a:buNone/>
            </a:pPr>
            <a:r>
              <a:rPr lang="pl-PL" dirty="0"/>
              <a:t>-</a:t>
            </a:r>
            <a:r>
              <a:rPr lang="pl-PL" dirty="0" err="1"/>
              <a:t>eksktrakcja</a:t>
            </a:r>
            <a:r>
              <a:rPr lang="pl-PL" dirty="0"/>
              <a:t> cech w „Szyi”</a:t>
            </a:r>
          </a:p>
          <a:p>
            <a:pPr marL="0" indent="0">
              <a:buNone/>
            </a:pPr>
            <a:r>
              <a:rPr lang="pl-PL" dirty="0"/>
              <a:t>-rysowanie „</a:t>
            </a:r>
            <a:r>
              <a:rPr lang="pl-PL" dirty="0" err="1"/>
              <a:t>bounding</a:t>
            </a:r>
            <a:r>
              <a:rPr lang="pl-PL" dirty="0"/>
              <a:t> </a:t>
            </a:r>
            <a:r>
              <a:rPr lang="pl-PL" dirty="0" err="1"/>
              <a:t>boxes</a:t>
            </a:r>
            <a:r>
              <a:rPr lang="pl-PL" dirty="0"/>
              <a:t>” oraz mapy prawdopodobieństwa</a:t>
            </a:r>
          </a:p>
          <a:p>
            <a:pPr marL="0" indent="0">
              <a:buNone/>
            </a:pPr>
            <a:r>
              <a:rPr lang="pl-PL" dirty="0"/>
              <a:t>-</a:t>
            </a:r>
            <a:r>
              <a:rPr lang="pl-PL" dirty="0" err="1"/>
              <a:t>superesja</a:t>
            </a:r>
            <a:r>
              <a:rPr lang="pl-PL" dirty="0"/>
              <a:t> wyników i ostateczny rezultat</a:t>
            </a:r>
          </a:p>
        </p:txBody>
      </p:sp>
      <p:pic>
        <p:nvPicPr>
          <p:cNvPr id="1026" name="Picture 2" descr="YOLO : You Only Look Once - Real Time Object Detection - GeeksforGeeks">
            <a:extLst>
              <a:ext uri="{FF2B5EF4-FFF2-40B4-BE49-F238E27FC236}">
                <a16:creationId xmlns:a16="http://schemas.microsoft.com/office/drawing/2014/main" id="{EEC40B8F-897D-07BA-1A12-678B184850A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49" y="1928552"/>
            <a:ext cx="6131349" cy="37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8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CFD8F-9E07-20B8-61F3-EB3A24340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związane z detekcja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3237F6-04C4-13ED-B915-DAB66BF3EA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Kiepskie metryki wykrywania małych obiektów</a:t>
            </a:r>
          </a:p>
          <a:p>
            <a:r>
              <a:rPr lang="pl-PL" dirty="0"/>
              <a:t>Duży wpływ nakładania się obiektów lub ich częściowego zasłonięcia na dokładność detekcji</a:t>
            </a:r>
          </a:p>
          <a:p>
            <a:r>
              <a:rPr lang="pl-PL" dirty="0"/>
              <a:t>Różne oświetlenie przypadków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YOLO szybka detekcja i klasyfikacja obiektów » AI Geek Programmer">
            <a:extLst>
              <a:ext uri="{FF2B5EF4-FFF2-40B4-BE49-F238E27FC236}">
                <a16:creationId xmlns:a16="http://schemas.microsoft.com/office/drawing/2014/main" id="{26B676D0-3F86-3D24-2B98-F624C2342A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1924215"/>
            <a:ext cx="6019138" cy="30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6D55F-7E06-332C-7148-DF5B22C2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sposoby wykrywania obiektów</a:t>
            </a:r>
          </a:p>
        </p:txBody>
      </p:sp>
      <p:pic>
        <p:nvPicPr>
          <p:cNvPr id="6" name="Symbol zastępczy zawartości 5" descr="Obraz zawierający tekst, owoce, warzywo&#10;&#10;Opis wygenerowany automatycznie">
            <a:extLst>
              <a:ext uri="{FF2B5EF4-FFF2-40B4-BE49-F238E27FC236}">
                <a16:creationId xmlns:a16="http://schemas.microsoft.com/office/drawing/2014/main" id="{F93C4C33-BDF1-4A2F-4651-AAFA53BAA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" y="2194559"/>
            <a:ext cx="6083218" cy="2420871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1296B7-0236-E8FE-E723-F5AFBFC744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Za pomocą koloru</a:t>
            </a:r>
          </a:p>
          <a:p>
            <a:r>
              <a:rPr lang="pl-PL" dirty="0"/>
              <a:t>Za pomocą tekstury</a:t>
            </a:r>
          </a:p>
          <a:p>
            <a:r>
              <a:rPr lang="pl-PL" dirty="0"/>
              <a:t>Wykrywanie kształtów na obrazie</a:t>
            </a:r>
          </a:p>
        </p:txBody>
      </p:sp>
    </p:spTree>
    <p:extLst>
      <p:ext uri="{BB962C8B-B14F-4D97-AF65-F5344CB8AC3E}">
        <p14:creationId xmlns:p14="http://schemas.microsoft.com/office/powerpoint/2010/main" val="44903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777811-894E-CE30-0582-CA41B62B5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Obecny stan pracy</a:t>
            </a:r>
          </a:p>
        </p:txBody>
      </p:sp>
      <p:pic>
        <p:nvPicPr>
          <p:cNvPr id="6" name="Symbol zastępczy zawartości 5" descr="Obraz zawierający wykres&#10;&#10;Opis wygenerowany automatycznie">
            <a:extLst>
              <a:ext uri="{FF2B5EF4-FFF2-40B4-BE49-F238E27FC236}">
                <a16:creationId xmlns:a16="http://schemas.microsoft.com/office/drawing/2014/main" id="{3A2DF8C2-F3E1-E19D-D229-47944A6A3A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5831"/>
            <a:ext cx="5334000" cy="4000500"/>
          </a:xfrm>
        </p:spPr>
      </p:pic>
      <p:pic>
        <p:nvPicPr>
          <p:cNvPr id="7" name="Symbol zastępczy zawartości 7" descr="Obraz zawierający warzywo, roślina&#10;&#10;Opis wygenerowany automatycznie">
            <a:extLst>
              <a:ext uri="{FF2B5EF4-FFF2-40B4-BE49-F238E27FC236}">
                <a16:creationId xmlns:a16="http://schemas.microsoft.com/office/drawing/2014/main" id="{6AFC2288-D83C-5572-9FE6-FA65B59AAD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61" y="2193925"/>
            <a:ext cx="5322478" cy="4024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367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E0BA1-78F8-E117-96A5-81ABBAA5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do przetestowania (na podstawie literatury)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1AB515-A138-6DF8-D2FE-CD533D1952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57DC5FF-ECFA-B1F7-6D8C-DD9C26C79E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Detekcja ma łych ogórków na podstawie koloru</a:t>
            </a:r>
          </a:p>
          <a:p>
            <a:r>
              <a:rPr lang="pl-PL" dirty="0" err="1"/>
              <a:t>Cirruculum</a:t>
            </a:r>
            <a:r>
              <a:rPr lang="pl-PL" dirty="0"/>
              <a:t> learning </a:t>
            </a:r>
          </a:p>
          <a:p>
            <a:r>
              <a:rPr lang="pl-PL" dirty="0"/>
              <a:t>Augmentacja danych</a:t>
            </a:r>
          </a:p>
          <a:p>
            <a:r>
              <a:rPr lang="pl-PL" dirty="0"/>
              <a:t>Zmiana jasności zdjęcia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803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D9662E-562A-BB65-6BB2-16839C0E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Detekcja na podstawie koloru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896C68F-F701-11F6-AC0D-1F1CAA6D7D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5769"/>
            <a:ext cx="5334000" cy="2460624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EC3F8B-8707-481F-7620-A27F211D15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Dobra metoda w przypadku kontrastowych kolorów. Powstała już maszyna do zbioru truskawek, która obecnie znajduje się w fazie testów.</a:t>
            </a:r>
          </a:p>
        </p:txBody>
      </p:sp>
    </p:spTree>
    <p:extLst>
      <p:ext uri="{BB962C8B-B14F-4D97-AF65-F5344CB8AC3E}">
        <p14:creationId xmlns:p14="http://schemas.microsoft.com/office/powerpoint/2010/main" val="3830712032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90</TotalTime>
  <Words>255</Words>
  <Application>Microsoft Office PowerPoint</Application>
  <PresentationFormat>Panoramiczny</PresentationFormat>
  <Paragraphs>46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Para</vt:lpstr>
      <vt:lpstr>Detekcja ogórków w środowisku naturalnym przy użyciu algorytmu yolo</vt:lpstr>
      <vt:lpstr>Motywacja pracy nad detekcja owoców i warzyw</vt:lpstr>
      <vt:lpstr>Algorytm YOLO</vt:lpstr>
      <vt:lpstr>Zasada działania algorytmu</vt:lpstr>
      <vt:lpstr>Problemy związane z detekcja</vt:lpstr>
      <vt:lpstr>Inne sposoby wykrywania obiektów</vt:lpstr>
      <vt:lpstr>Obecny stan pracy</vt:lpstr>
      <vt:lpstr>Metody do przetestowania (na podstawie literatury)</vt:lpstr>
      <vt:lpstr>Detekcja na podstawie koloru</vt:lpstr>
      <vt:lpstr>Curiiculum Leraning</vt:lpstr>
      <vt:lpstr>Augmentacja</vt:lpstr>
      <vt:lpstr>Połącznie Algorytmu i Manipulatora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Detekcja ogórków w środowisku naturalnym przy użyciu algorytmu yolo</dc:title>
  <dc:creator>Jan Tyc</dc:creator>
  <cp:lastModifiedBy>Jan Tyc</cp:lastModifiedBy>
  <cp:revision>4</cp:revision>
  <dcterms:created xsi:type="dcterms:W3CDTF">2023-04-16T14:01:54Z</dcterms:created>
  <dcterms:modified xsi:type="dcterms:W3CDTF">2023-04-24T08:14:50Z</dcterms:modified>
</cp:coreProperties>
</file>